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5" r:id="rId3"/>
    <p:sldId id="341" r:id="rId4"/>
    <p:sldId id="268" r:id="rId5"/>
    <p:sldId id="346" r:id="rId6"/>
    <p:sldId id="340" r:id="rId7"/>
    <p:sldId id="275" r:id="rId8"/>
    <p:sldId id="281" r:id="rId9"/>
    <p:sldId id="282" r:id="rId10"/>
    <p:sldId id="283" r:id="rId11"/>
    <p:sldId id="284" r:id="rId12"/>
    <p:sldId id="276" r:id="rId13"/>
    <p:sldId id="277" r:id="rId14"/>
    <p:sldId id="278" r:id="rId15"/>
    <p:sldId id="279" r:id="rId16"/>
    <p:sldId id="280" r:id="rId17"/>
    <p:sldId id="285" r:id="rId18"/>
    <p:sldId id="286" r:id="rId19"/>
    <p:sldId id="287" r:id="rId20"/>
    <p:sldId id="288" r:id="rId21"/>
    <p:sldId id="289" r:id="rId22"/>
    <p:sldId id="348" r:id="rId23"/>
    <p:sldId id="342" r:id="rId24"/>
    <p:sldId id="344" r:id="rId25"/>
    <p:sldId id="347" r:id="rId26"/>
    <p:sldId id="290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92" r:id="rId41"/>
    <p:sldId id="306" r:id="rId42"/>
    <p:sldId id="349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50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A" id="{85090B55-D1D8-4C0A-B12C-AC6EE22A1A35}">
          <p14:sldIdLst>
            <p14:sldId id="346"/>
            <p14:sldId id="340"/>
            <p14:sldId id="275"/>
            <p14:sldId id="281"/>
            <p14:sldId id="282"/>
            <p14:sldId id="283"/>
            <p14:sldId id="284"/>
            <p14:sldId id="276"/>
            <p14:sldId id="277"/>
            <p14:sldId id="278"/>
            <p14:sldId id="279"/>
            <p14:sldId id="280"/>
            <p14:sldId id="285"/>
            <p14:sldId id="286"/>
            <p14:sldId id="287"/>
            <p14:sldId id="288"/>
            <p14:sldId id="289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B" id="{E20C2601-0930-4C26-A54C-C4841F95D213}">
          <p14:sldIdLst>
            <p14:sldId id="347"/>
            <p14:sldId id="290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92"/>
            <p14:sldId id="306"/>
          </p14:sldIdLst>
        </p14:section>
        <p14:section name="Block C" id="{0ABC9940-1E54-43F9-8E51-E36740D71B7D}">
          <p14:sldIdLst>
            <p14:sldId id="349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Block D" id="{6A228622-2264-4EA9-B70B-F2372BAEB9C1}">
          <p14:sldIdLst>
            <p14:sldId id="350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End" id="{368F50B3-5493-4504-98D0-5268D2EDF870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32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75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5.png"/><Relationship Id="rId7" Type="http://schemas.openxmlformats.org/officeDocument/2006/relationships/image" Target="../media/image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7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2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3.png"/><Relationship Id="rId7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7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audio" Target="../media/audio2.wav"/><Relationship Id="rId4" Type="http://schemas.openxmlformats.org/officeDocument/2006/relationships/image" Target="../media/image88.png"/><Relationship Id="rId9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4.png"/><Relationship Id="rId7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9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4.png"/><Relationship Id="rId7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0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93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10.png"/><Relationship Id="rId4" Type="http://schemas.openxmlformats.org/officeDocument/2006/relationships/audio" Target="../media/audio2.wav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1.png"/><Relationship Id="rId7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audio" Target="../media/audio2.wav"/><Relationship Id="rId4" Type="http://schemas.openxmlformats.org/officeDocument/2006/relationships/image" Target="../media/image112.png"/><Relationship Id="rId9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1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7.png"/><Relationship Id="rId7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1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6.png"/><Relationship Id="rId7" Type="http://schemas.openxmlformats.org/officeDocument/2006/relationships/image" Target="../media/image8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2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7.png"/><Relationship Id="rId7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7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1.png"/><Relationship Id="rId7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8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2.png"/><Relationship Id="rId7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4.png"/><Relationship Id="rId7" Type="http://schemas.openxmlformats.org/officeDocument/2006/relationships/image" Target="../media/image1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3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6.png"/><Relationship Id="rId7" Type="http://schemas.openxmlformats.org/officeDocument/2006/relationships/image" Target="../media/image1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6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1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2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4.png"/><Relationship Id="rId7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8.png"/><Relationship Id="rId7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audio" Target="../media/audio2.wav"/><Relationship Id="rId4" Type="http://schemas.openxmlformats.org/officeDocument/2006/relationships/image" Target="../media/image137.png"/><Relationship Id="rId9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1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image" Target="../media/image9.png"/><Relationship Id="rId9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8.png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9.png"/><Relationship Id="rId7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3.png"/><Relationship Id="rId7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0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0.png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7.png"/><Relationship Id="rId7" Type="http://schemas.openxmlformats.org/officeDocument/2006/relationships/image" Target="../media/image1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2.png"/><Relationship Id="rId7" Type="http://schemas.openxmlformats.org/officeDocument/2006/relationships/image" Target="../media/image1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7.png"/><Relationship Id="rId7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3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0.png"/><Relationship Id="rId7" Type="http://schemas.openxmlformats.org/officeDocument/2006/relationships/image" Target="../media/image1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1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6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5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1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0.png"/><Relationship Id="rId7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8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9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5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1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audio" Target="../media/audio2.wav"/><Relationship Id="rId4" Type="http://schemas.openxmlformats.org/officeDocument/2006/relationships/image" Target="../media/image17.pn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9829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43FCE34-1049-43D3-AF55-5C18439EB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CB4955-C6CF-4A54-86B1-08190229CE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DD15D9-B4BD-4018-97A8-D569334C41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CBC371A-9587-4FF3-9D54-FA8BBAB1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5CB9B7-3F7E-4904-AA11-7EA996DDC4B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33234-0B5F-4CA8-919A-FC3A1AE6E6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B401A5-C26E-45E9-A4B8-0381F82D5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762335-2F54-45F4-869E-E80080B6FCF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C46001-9F2D-48EE-ABA3-68C15067C76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2AEEB7-4458-46F6-944F-8B4A45EF5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FF2F29-3B29-42F1-A905-5AF25EDF3C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55B6E-0E23-43FA-8835-DC86C1ECB21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43B7AE-7B56-42F3-885F-682B59311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A58090-7944-44A2-A049-DA3939CE341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824202-97BE-46C3-B5BF-077D6B184BC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69A0B5-ABFD-4B08-A090-59EAEA483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A5D363-7F19-4859-8330-DD31B6EBE7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89622-D174-4D6F-B65F-50E6D41EAFA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C73C352-F745-444F-804C-753162D7A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473495-2CC1-4AFF-89F6-EEC39713A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92D95-1CAB-4262-9B9F-A66AFF3ADA0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F3CAD-AEBC-47D9-A945-161550E9E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CE9826-CE10-4DC7-A243-C0ADCE120D1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4E080-D110-4FD8-9E58-5EA012836D8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4447AE9-A3AD-4FF9-8699-3FAF10A56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9A79CFA-570A-441E-98C8-00E63577509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EDDF3-065B-42E3-BEAE-0140AD67A5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31831-BF2B-45E5-8475-16348623C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55F266-9292-49F9-A0E5-4261676F6BA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2CE169-CA4F-424C-8518-8A25814966E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460489-4B09-4B6A-82C5-D9D464FEB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7EFE52-7039-4EE1-A270-EBD1BE14CC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BACD-A3D2-4E19-A49A-4E67F482265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6A3EE8-2992-43B5-804D-123157A05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4BBDE7-79AF-4EBF-8E05-C611234B41C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22C3AA-D448-4856-BFE2-4C02B061DDE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F2742-C902-46EB-8E48-74E8BDD7DE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C7B01B8-EDC1-48FD-BEEC-9CFDAF90A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34E2-417F-4872-95BE-065424C2591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A2A08B9-898E-4F3E-A338-2689FD4EB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B0A36-EA6A-4128-89F1-875C49B2A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CA2C941-5587-4894-BE86-D3E0A356D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61E3-F9C5-4E7F-B8B9-E9F98AC2971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8925A2-EE94-4C3C-8025-2275AB2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61F70-1976-49EB-B162-1E1E858FCB2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A6202E-5730-4791-8CEA-E90077ACA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86CC-1C2C-485D-A879-6C9C152A036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4FA0C0-F690-457D-B771-D994F3813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3" name="Graphic 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0BE11F-1EFF-444E-AB2A-ED4DBA73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78965C-8088-4DF9-9CEB-6255A4D8854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1B063-40FF-4FA7-9069-40FE08531A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252B1-A3BA-4626-B52F-B2F82EBFC47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3F7C8C3-1B3B-4088-825E-553A12A61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0AB99-BB43-4B1E-8058-6C875920C45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C32CB5-2EAF-4CFD-BCA9-88429E691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AACE44-1B6D-4E45-BB83-F56F2130F1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F29E1DF-3A2F-46BC-9F60-868A79A50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A2285-17E1-4EC3-B103-96297D1DF7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11FBCEC-3F97-42F4-92FB-573A673B3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141A5-D96A-4628-B790-0FDC3A79032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91B020-2395-4E39-8681-71F25771D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CE972-3F75-4E62-9A13-E5E45C2C9E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82FB1B-53F6-4857-9D4C-F8D5A34C3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C3BFA-1EA3-4391-8038-7AF442AB8BD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E4C315-B665-4EFA-9060-B67DE7982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5CF29B-9380-4CA4-A4B4-3D788C11FDD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E2B8E6-4B3A-49A3-AEE9-662476A27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509D0-CC2B-495D-A51B-BA53C93EC6C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E97E4E-0D83-41A3-8578-CB154FD4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83C5A-F509-49AA-8FB3-3CEDFE0A844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7C9771-0041-47D9-BF6B-091239DF3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B55E04-AEDD-494A-AAC1-AA91A542A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2646B2-EABA-456A-B5C9-72D3EDA386C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FB390-7526-4664-85EA-01D0704FB4D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5C391F-D906-4DFF-A8F5-4326CA2BF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32CC6C0-1ED2-435D-94DF-C7102037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92790-10A3-4FC6-9E46-603B208E6DB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0F5FA1C7-36D2-4870-B1DF-0BD58989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9D73DA-B43E-484E-9865-EAEF5369D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038CE5-A26D-4B35-BDFD-7F2F458174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91697-55A4-49F1-A1C4-ECB3B75AF79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952893B-0E7A-4A61-B779-E474E7D28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095C75-70B9-4EE0-B275-45FF341E46E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E70DA-69AC-4648-8D72-AEA892B93A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2933821-D060-4C82-A9F2-9D9B500C6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BC40F8-1EE7-417F-B421-CA406A8D36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D93D66-B268-4489-8E77-A613D3AC9CE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BD75B2-ECDC-4F46-B559-0DF229B83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B4A94B-FE2F-4E59-AF85-55FB51D24BC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319DD-3D71-4A8D-B948-08B20CCEB0E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9560E7-51FA-4F4B-B0B9-06029836D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A8D02C-9590-4242-85E7-1F824BD896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B17DC-0DF0-4AD5-9A4E-95CA01B5B9A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7AF0FC-195D-4D06-862E-2B69A251D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99AC26-C65A-4229-A31C-32BAACDB931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2519C5-4E30-4935-8122-12DC2A504F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583630-8844-4CFB-86C0-213A3EC6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4CE10-46C0-4E0C-9E48-87DB5AC204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1C129-95DB-427C-9E01-68CE477654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6A09EE-C182-45C4-A35C-6C3966386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D97100-1DD9-41DB-9907-060FC8D1EA2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2D49F5-2A62-4F42-9CA3-5C3BBC72AD8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06F65D-85E4-4B0A-B97F-86EBDBD8C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1B0FBA-34AC-4BD6-B62E-E36FF3C7B17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D397C-07F0-4F31-8BA3-386C786CF11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51E677-4FB9-4AC1-89F8-F1F41039D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996F63-0A96-4C3B-A940-D6C0F286D3B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05BFD-4B4A-4A92-866D-4CE9728EEE6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08366B-AA3C-4F4B-88BB-F54A31F74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C7F061-44AD-45A8-B447-8D4E383333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C736C-FC47-4DF3-BDCD-FCCF058E83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F23AE6-749B-4B53-B5A0-BB4FB750F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03D058-9A72-48DE-92AE-15D9D0DC335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32863-0405-4D91-ACEA-07737049C3F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5FB6D1-302A-4718-9C6B-1EB13B6E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E6BEEA-9153-4BA8-B42F-14E7AD34A0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3E3DD-3D9C-4032-8AB7-C444DCEF6A8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654F15-B4D6-47D1-9853-D227EA204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16F5F8-4EC6-4963-A394-37B084713B1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9B6C03-D315-408C-96E8-7F382F8496F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7A371F9-5939-4133-85F4-20525C227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76265C-C09B-4384-BC99-077D8FF60DF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7EBBAC-DA36-4E7D-84C2-83E28CFFB31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03E741-FC82-4A20-9138-277FAAB96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F89536-F92D-40EC-9094-461566E0111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99FCF-A7ED-4F94-8570-CF3D1D82867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D0FFEE45-CA57-4ADE-82CB-BF6A3322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51A503-4125-4471-B98D-CD6073981ED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D1F6D-5325-4ADD-BA16-7D981D78B38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325BD0-0BB8-4603-8C6B-BB97D2F3DB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82C4006-797B-4CD0-859D-E4352253F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428D5-DF89-4B4F-A763-E1A893775FC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DF7F9F-7361-4AEC-8139-DA57C2BE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FA27-9A7C-455C-8DE8-FCCAA857E39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EA1FAE-3641-4220-B93B-D2D402BD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F537E-3378-43E6-9E84-132D818621B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23F708-399F-460E-A8B5-A8D974BBF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60FB1-1A13-408C-AB45-B0ED992BD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A13FD-2584-4C6F-83B8-9DE3DBEE2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CF278-7068-41F0-86CD-85189AAFEB1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A2D812-4FB8-469A-A53D-3D87380EF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3CDBB-1445-4DCE-B51C-D992C4EC50C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14D5F80-AB32-4861-8024-843AC4E7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598D7-EA63-4DFB-BD13-FAFDCEF5715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12A160-DFA9-4BF9-A5CA-9093BDFBD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F6F59-4B83-4667-8D17-8E2A8DCD9F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036C78-5411-4BA4-BF75-CE4459B63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F85F1-3A7A-45EE-B52D-85A78D53276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56D620C-9184-4C38-B91E-26F074421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505B7-CCCD-4323-921E-4DF3A7AE6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FE60E-0DA7-483B-90EC-53F37C1EE5F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864F4-54B7-456D-9400-62FB67F781E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77695-F029-4197-A0A5-44FE7B1A72F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A76981-47E3-4C31-A24C-EC8251E17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CF41B2-BE3F-427E-8946-DDC37F5B4D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A5273C-3B1F-4355-BDA2-963D02302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EBB8B-EFA7-4188-BB17-88155F7CD36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EE80BD-C2DE-479E-B789-26B2521BB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F9CB4-5230-44EE-84BD-2E3D7D10F8A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3DA48-DCC3-4B27-A5E1-44B415485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01334-F5BA-44E1-9F35-BF81673CF7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1077B9-1B4A-464F-A27A-B7BFC56E7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0157-ACD8-4834-A1B2-A40AF50A3E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BA3B7C-8B48-4BE1-AD34-4A25919EA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BC8B0D0-8865-4545-B200-F9822FA90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B00B5F-B5CB-437F-9538-01052B0311C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B282D-9455-4881-9DD5-69F7384C961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0F8B424-C0F4-4657-9CBE-A63AD17A5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21916E-95E1-4F42-A772-2663A2FB490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1B3FC-96FC-44F6-8F80-8F932F4AB7D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91</Words>
  <Application>Microsoft Office PowerPoint</Application>
  <PresentationFormat>Widescreen</PresentationFormat>
  <Paragraphs>77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49</cp:revision>
  <dcterms:created xsi:type="dcterms:W3CDTF">2019-04-07T03:25:08Z</dcterms:created>
  <dcterms:modified xsi:type="dcterms:W3CDTF">2019-04-29T15:41:53Z</dcterms:modified>
</cp:coreProperties>
</file>